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058982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Tread on 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16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4D1A351-3DFF-426C-9A1F-3D79F2654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91345"/>
            <a:ext cx="7021895" cy="36695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66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203</cp:revision>
  <cp:lastPrinted>2016-01-15T21:54:08Z</cp:lastPrinted>
  <dcterms:created xsi:type="dcterms:W3CDTF">2002-08-21T12:11:08Z</dcterms:created>
  <dcterms:modified xsi:type="dcterms:W3CDTF">2019-03-26T18:06:34Z</dcterms:modified>
  <cp:category>Shooting</cp:category>
</cp:coreProperties>
</file>